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BCC2"/>
    <a:srgbClr val="436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565EB0-306B-45F4-8F55-0670E1DDE9EB}" v="4" dt="2021-03-18T11:28:36.9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mi Rasmussen" userId="9f6d4412-7646-423a-93ca-ef70b38aee6f" providerId="ADAL" clId="{04D0F414-3218-412A-B914-4D10D70E727C}"/>
    <pc:docChg chg="custSel delSld modSld">
      <pc:chgData name="Mimi Rasmussen" userId="9f6d4412-7646-423a-93ca-ef70b38aee6f" providerId="ADAL" clId="{04D0F414-3218-412A-B914-4D10D70E727C}" dt="2021-03-18T12:39:40.751" v="589" actId="1076"/>
      <pc:docMkLst>
        <pc:docMk/>
      </pc:docMkLst>
      <pc:sldChg chg="del">
        <pc:chgData name="Mimi Rasmussen" userId="9f6d4412-7646-423a-93ca-ef70b38aee6f" providerId="ADAL" clId="{04D0F414-3218-412A-B914-4D10D70E727C}" dt="2021-03-18T11:46:38.098" v="537" actId="2696"/>
        <pc:sldMkLst>
          <pc:docMk/>
          <pc:sldMk cId="3713771622" sldId="258"/>
        </pc:sldMkLst>
      </pc:sldChg>
      <pc:sldChg chg="del">
        <pc:chgData name="Mimi Rasmussen" userId="9f6d4412-7646-423a-93ca-ef70b38aee6f" providerId="ADAL" clId="{04D0F414-3218-412A-B914-4D10D70E727C}" dt="2021-03-18T11:46:38.496" v="538" actId="2696"/>
        <pc:sldMkLst>
          <pc:docMk/>
          <pc:sldMk cId="1139786602" sldId="259"/>
        </pc:sldMkLst>
      </pc:sldChg>
      <pc:sldChg chg="addSp delSp modSp">
        <pc:chgData name="Mimi Rasmussen" userId="9f6d4412-7646-423a-93ca-ef70b38aee6f" providerId="ADAL" clId="{04D0F414-3218-412A-B914-4D10D70E727C}" dt="2021-03-18T12:39:40.751" v="589" actId="1076"/>
        <pc:sldMkLst>
          <pc:docMk/>
          <pc:sldMk cId="676552497" sldId="261"/>
        </pc:sldMkLst>
        <pc:spChg chg="mod">
          <ac:chgData name="Mimi Rasmussen" userId="9f6d4412-7646-423a-93ca-ef70b38aee6f" providerId="ADAL" clId="{04D0F414-3218-412A-B914-4D10D70E727C}" dt="2021-03-18T11:28:00.694" v="392" actId="1076"/>
          <ac:spMkLst>
            <pc:docMk/>
            <pc:sldMk cId="676552497" sldId="261"/>
            <ac:spMk id="4" creationId="{D2F343A3-B4D9-44D5-8F35-0F4BD4779EF7}"/>
          </ac:spMkLst>
        </pc:spChg>
        <pc:spChg chg="mod">
          <ac:chgData name="Mimi Rasmussen" userId="9f6d4412-7646-423a-93ca-ef70b38aee6f" providerId="ADAL" clId="{04D0F414-3218-412A-B914-4D10D70E727C}" dt="2021-03-18T12:05:23.755" v="588" actId="20577"/>
          <ac:spMkLst>
            <pc:docMk/>
            <pc:sldMk cId="676552497" sldId="261"/>
            <ac:spMk id="12" creationId="{A44873A8-E96B-4DD7-BEA0-6934837B7289}"/>
          </ac:spMkLst>
        </pc:spChg>
        <pc:spChg chg="mod">
          <ac:chgData name="Mimi Rasmussen" userId="9f6d4412-7646-423a-93ca-ef70b38aee6f" providerId="ADAL" clId="{04D0F414-3218-412A-B914-4D10D70E727C}" dt="2021-03-18T12:39:40.751" v="589" actId="1076"/>
          <ac:spMkLst>
            <pc:docMk/>
            <pc:sldMk cId="676552497" sldId="261"/>
            <ac:spMk id="13" creationId="{310336C8-C846-4EEC-A7E2-F53FD2E3CE9C}"/>
          </ac:spMkLst>
        </pc:spChg>
        <pc:spChg chg="mod">
          <ac:chgData name="Mimi Rasmussen" userId="9f6d4412-7646-423a-93ca-ef70b38aee6f" providerId="ADAL" clId="{04D0F414-3218-412A-B914-4D10D70E727C}" dt="2021-03-18T11:27:57.030" v="391" actId="1076"/>
          <ac:spMkLst>
            <pc:docMk/>
            <pc:sldMk cId="676552497" sldId="261"/>
            <ac:spMk id="16" creationId="{505DD436-2049-4A22-92D9-FA0D300D7732}"/>
          </ac:spMkLst>
        </pc:spChg>
        <pc:spChg chg="mod">
          <ac:chgData name="Mimi Rasmussen" userId="9f6d4412-7646-423a-93ca-ef70b38aee6f" providerId="ADAL" clId="{04D0F414-3218-412A-B914-4D10D70E727C}" dt="2021-03-18T11:27:53.158" v="390" actId="1076"/>
          <ac:spMkLst>
            <pc:docMk/>
            <pc:sldMk cId="676552497" sldId="261"/>
            <ac:spMk id="18" creationId="{FD1780FD-16C1-4B77-A2E9-DFD19C4FAD6A}"/>
          </ac:spMkLst>
        </pc:spChg>
        <pc:spChg chg="mod">
          <ac:chgData name="Mimi Rasmussen" userId="9f6d4412-7646-423a-93ca-ef70b38aee6f" providerId="ADAL" clId="{04D0F414-3218-412A-B914-4D10D70E727C}" dt="2021-03-18T11:27:49.198" v="389" actId="14100"/>
          <ac:spMkLst>
            <pc:docMk/>
            <pc:sldMk cId="676552497" sldId="261"/>
            <ac:spMk id="20" creationId="{463B932D-B149-4B57-AF3D-4F2543E9165C}"/>
          </ac:spMkLst>
        </pc:spChg>
        <pc:graphicFrameChg chg="add del mod">
          <ac:chgData name="Mimi Rasmussen" userId="9f6d4412-7646-423a-93ca-ef70b38aee6f" providerId="ADAL" clId="{04D0F414-3218-412A-B914-4D10D70E727C}" dt="2021-03-18T11:24:08.287" v="2" actId="478"/>
          <ac:graphicFrameMkLst>
            <pc:docMk/>
            <pc:sldMk cId="676552497" sldId="261"/>
            <ac:graphicFrameMk id="3" creationId="{74EC0CE3-3D57-46A6-BB58-24E03AA604B2}"/>
          </ac:graphicFrameMkLst>
        </pc:graphicFrameChg>
        <pc:graphicFrameChg chg="add del mod modGraphic">
          <ac:chgData name="Mimi Rasmussen" userId="9f6d4412-7646-423a-93ca-ef70b38aee6f" providerId="ADAL" clId="{04D0F414-3218-412A-B914-4D10D70E727C}" dt="2021-03-18T11:27:05.027" v="383" actId="478"/>
          <ac:graphicFrameMkLst>
            <pc:docMk/>
            <pc:sldMk cId="676552497" sldId="261"/>
            <ac:graphicFrameMk id="7" creationId="{56F66A0A-6967-44AF-B3DE-C6B0D51D3499}"/>
          </ac:graphicFrameMkLst>
        </pc:graphicFrameChg>
        <pc:graphicFrameChg chg="add del mod modGraphic">
          <ac:chgData name="Mimi Rasmussen" userId="9f6d4412-7646-423a-93ca-ef70b38aee6f" providerId="ADAL" clId="{04D0F414-3218-412A-B914-4D10D70E727C}" dt="2021-03-18T11:28:30.508" v="398" actId="478"/>
          <ac:graphicFrameMkLst>
            <pc:docMk/>
            <pc:sldMk cId="676552497" sldId="261"/>
            <ac:graphicFrameMk id="8" creationId="{ABFA67F9-4B67-4E7B-A812-8EC82F1D1AEB}"/>
          </ac:graphicFrameMkLst>
        </pc:graphicFrameChg>
        <pc:graphicFrameChg chg="add del mod modGraphic">
          <ac:chgData name="Mimi Rasmussen" userId="9f6d4412-7646-423a-93ca-ef70b38aee6f" providerId="ADAL" clId="{04D0F414-3218-412A-B914-4D10D70E727C}" dt="2021-03-18T11:29:32.369" v="536" actId="478"/>
          <ac:graphicFrameMkLst>
            <pc:docMk/>
            <pc:sldMk cId="676552497" sldId="261"/>
            <ac:graphicFrameMk id="9" creationId="{ECDA38A6-AD96-410F-AB2F-6B73CF4D54A8}"/>
          </ac:graphicFrameMkLst>
        </pc:graphicFrameChg>
        <pc:picChg chg="mod">
          <ac:chgData name="Mimi Rasmussen" userId="9f6d4412-7646-423a-93ca-ef70b38aee6f" providerId="ADAL" clId="{04D0F414-3218-412A-B914-4D10D70E727C}" dt="2021-03-18T11:27:40.807" v="388" actId="1076"/>
          <ac:picMkLst>
            <pc:docMk/>
            <pc:sldMk cId="676552497" sldId="261"/>
            <ac:picMk id="6" creationId="{70DDE76E-1861-4649-90E6-DEA6FF5967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78947" y="3506348"/>
            <a:ext cx="8973437" cy="720080"/>
          </a:xfrm>
        </p:spPr>
        <p:txBody>
          <a:bodyPr wrap="square" anchor="b" anchorCtr="0">
            <a:normAutofit/>
          </a:bodyPr>
          <a:lstStyle>
            <a:lvl1pPr>
              <a:lnSpc>
                <a:spcPts val="45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for at tilføje titel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 hasCustomPrompt="1"/>
          </p:nvPr>
        </p:nvSpPr>
        <p:spPr>
          <a:xfrm>
            <a:off x="587700" y="4437112"/>
            <a:ext cx="8928992" cy="1440160"/>
          </a:xfrm>
        </p:spPr>
        <p:txBody>
          <a:bodyPr>
            <a:normAutofit/>
          </a:bodyPr>
          <a:lstStyle>
            <a:lvl1pPr marL="0" indent="0" algn="l">
              <a:lnSpc>
                <a:spcPts val="3200"/>
              </a:lnSpc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Klik for at tilføje undertitel/afsender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46" name="Billed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00" y="6055201"/>
            <a:ext cx="1526400" cy="485469"/>
          </a:xfrm>
          <a:prstGeom prst="rect">
            <a:avLst/>
          </a:prstGeom>
        </p:spPr>
      </p:pic>
      <p:grpSp>
        <p:nvGrpSpPr>
          <p:cNvPr id="12" name="KombitShape"/>
          <p:cNvGrpSpPr/>
          <p:nvPr/>
        </p:nvGrpSpPr>
        <p:grpSpPr>
          <a:xfrm>
            <a:off x="5166000" y="-143168"/>
            <a:ext cx="7637386" cy="4618506"/>
            <a:chOff x="2117378" y="-143168"/>
            <a:chExt cx="7637386" cy="4618506"/>
          </a:xfrm>
          <a:solidFill>
            <a:schemeClr val="bg1"/>
          </a:solidFill>
        </p:grpSpPr>
        <p:sp>
          <p:nvSpPr>
            <p:cNvPr id="13" name="Krans 3"/>
            <p:cNvSpPr>
              <a:spLocks noChangeAspect="1"/>
            </p:cNvSpPr>
            <p:nvPr/>
          </p:nvSpPr>
          <p:spPr>
            <a:xfrm>
              <a:off x="2117378" y="-143168"/>
              <a:ext cx="4176000" cy="2088000"/>
            </a:xfrm>
            <a:custGeom>
              <a:avLst/>
              <a:gdLst/>
              <a:ahLst/>
              <a:cxnLst/>
              <a:rect l="l" t="t" r="r" b="b"/>
              <a:pathLst>
                <a:path w="4176000" h="2088000">
                  <a:moveTo>
                    <a:pt x="0" y="0"/>
                  </a:moveTo>
                  <a:lnTo>
                    <a:pt x="4176000" y="0"/>
                  </a:lnTo>
                  <a:cubicBezTo>
                    <a:pt x="4176000" y="1153171"/>
                    <a:pt x="3241171" y="2088000"/>
                    <a:pt x="2088000" y="2088000"/>
                  </a:cubicBezTo>
                  <a:cubicBezTo>
                    <a:pt x="934829" y="2088000"/>
                    <a:pt x="0" y="1153171"/>
                    <a:pt x="0" y="0"/>
                  </a:cubicBezTo>
                  <a:close/>
                  <a:moveTo>
                    <a:pt x="651122" y="0"/>
                  </a:moveTo>
                  <a:cubicBezTo>
                    <a:pt x="651122" y="793566"/>
                    <a:pt x="1294434" y="1436878"/>
                    <a:pt x="2088000" y="1436878"/>
                  </a:cubicBezTo>
                  <a:cubicBezTo>
                    <a:pt x="2881566" y="1436878"/>
                    <a:pt x="3524878" y="793566"/>
                    <a:pt x="3524878" y="0"/>
                  </a:cubicBezTo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ktangel 13"/>
            <p:cNvSpPr/>
            <p:nvPr/>
          </p:nvSpPr>
          <p:spPr>
            <a:xfrm rot="2700000">
              <a:off x="4950278" y="2329983"/>
              <a:ext cx="3640764" cy="64994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ktangel 22"/>
            <p:cNvSpPr/>
            <p:nvPr/>
          </p:nvSpPr>
          <p:spPr>
            <a:xfrm rot="18900000">
              <a:off x="7227345" y="2723296"/>
              <a:ext cx="2527419" cy="652096"/>
            </a:xfrm>
            <a:custGeom>
              <a:avLst/>
              <a:gdLst/>
              <a:ahLst/>
              <a:cxnLst/>
              <a:rect l="l" t="t" r="r" b="b"/>
              <a:pathLst>
                <a:path w="2527419" h="652096">
                  <a:moveTo>
                    <a:pt x="0" y="0"/>
                  </a:moveTo>
                  <a:lnTo>
                    <a:pt x="2527419" y="0"/>
                  </a:lnTo>
                  <a:lnTo>
                    <a:pt x="1893395" y="652096"/>
                  </a:lnTo>
                  <a:lnTo>
                    <a:pt x="0" y="64994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øjrestille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2" y="576000"/>
            <a:ext cx="6094909" cy="841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6718301" y="0"/>
            <a:ext cx="5473700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540000" tIns="1440000" rIns="54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625477" y="1583532"/>
            <a:ext cx="5758556" cy="4104031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101772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sp>
        <p:nvSpPr>
          <p:cNvPr id="7" name="Pladsholder til billede 6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6240000" y="1587501"/>
            <a:ext cx="5280000" cy="410368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800000" tIns="1100000" rIns="80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23392" y="1581151"/>
            <a:ext cx="5280587" cy="4079875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800000" tIns="1100000" rIns="80000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1600" baseline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2700"/>
              </a:lnSpc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nitsoverskrift">
    <p:bg>
      <p:bgPr>
        <a:solidFill>
          <a:srgbClr val="D7D2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255573" y="1556793"/>
            <a:ext cx="7296811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2255573" y="6723138"/>
            <a:ext cx="7200800" cy="450279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(Brødtekst benyttes ikke på dette dias)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255573" y="1556793"/>
            <a:ext cx="7296811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sp>
        <p:nvSpPr>
          <p:cNvPr id="44" name="Pladsholder til tekst 8">
            <a:extLst>
              <a:ext uri="{FF2B5EF4-FFF2-40B4-BE49-F238E27FC236}">
                <a16:creationId xmlns:a16="http://schemas.microsoft.com/office/drawing/2014/main" id="{BF57FEA7-3553-4A2A-B192-BD7D5AFDC2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1772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ggrundsbillede og tekstbo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0" y="1"/>
            <a:ext cx="12192000" cy="6858000"/>
          </a:xfrm>
          <a:solidFill>
            <a:schemeClr val="bg1">
              <a:lumMod val="75000"/>
            </a:schemeClr>
          </a:solidFill>
        </p:spPr>
        <p:txBody>
          <a:bodyPr lIns="540000" rIns="6480000" anchor="t" anchorCtr="0"/>
          <a:lstStyle>
            <a:lvl1pPr algn="l">
              <a:tabLst/>
              <a:defRPr sz="1600" baseline="0"/>
            </a:lvl1pPr>
          </a:lstStyle>
          <a:p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7"/>
          </p:nvPr>
        </p:nvSpPr>
        <p:spPr>
          <a:xfrm>
            <a:off x="6288021" y="468000"/>
            <a:ext cx="5219627" cy="5256000"/>
          </a:xfrm>
          <a:solidFill>
            <a:schemeClr val="bg1">
              <a:alpha val="70000"/>
            </a:schemeClr>
          </a:solidFill>
        </p:spPr>
        <p:txBody>
          <a:bodyPr lIns="324000" tIns="270000" rIns="324000" bIns="270000"/>
          <a:lstStyle>
            <a:lvl1pPr>
              <a:defRPr sz="1800"/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2" name="Pladsholder til tekst 8"/>
          <p:cNvSpPr>
            <a:spLocks noGrp="1"/>
          </p:cNvSpPr>
          <p:nvPr>
            <p:ph type="body" sz="quarter" idx="16" hasCustomPrompt="1"/>
          </p:nvPr>
        </p:nvSpPr>
        <p:spPr>
          <a:xfrm>
            <a:off x="10177200" y="6066000"/>
            <a:ext cx="15048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elsides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3240000" tIns="1800000" rIns="324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4" hasCustomPrompt="1"/>
          </p:nvPr>
        </p:nvSpPr>
        <p:spPr>
          <a:xfrm>
            <a:off x="101772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3896916"/>
            <a:ext cx="12192000" cy="298846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540000" tIns="0" rIns="6480000" anchor="t" anchorCtr="0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625476" y="1583531"/>
            <a:ext cx="10893424" cy="215154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101736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3391" y="576000"/>
            <a:ext cx="10896607" cy="84163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999" y="1584001"/>
            <a:ext cx="10895999" cy="4106304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Klik for at redigere i master</a:t>
            </a:r>
          </a:p>
          <a:p>
            <a:pPr lvl="1"/>
            <a:r>
              <a:rPr lang="en-US" dirty="0"/>
              <a:t>Andet niveau</a:t>
            </a:r>
          </a:p>
          <a:p>
            <a:pPr lvl="2"/>
            <a:r>
              <a:rPr lang="en-US" dirty="0"/>
              <a:t>Tredje niveau</a:t>
            </a:r>
          </a:p>
          <a:p>
            <a:pPr lvl="3"/>
            <a:r>
              <a:rPr lang="en-US" dirty="0"/>
              <a:t>Fjerde niveau</a:t>
            </a:r>
          </a:p>
          <a:p>
            <a:pPr lvl="4"/>
            <a:r>
              <a:rPr lang="en-US" dirty="0"/>
              <a:t>Femte niveau</a:t>
            </a:r>
          </a:p>
          <a:p>
            <a:pPr lvl="5"/>
            <a:r>
              <a:rPr lang="en-US" dirty="0"/>
              <a:t>Sjette niveau</a:t>
            </a:r>
          </a:p>
          <a:p>
            <a:pPr lvl="6"/>
            <a:r>
              <a:rPr lang="en-US" dirty="0"/>
              <a:t>(syvende)</a:t>
            </a:r>
          </a:p>
          <a:p>
            <a:pPr lvl="7"/>
            <a:r>
              <a:rPr lang="en-US" dirty="0"/>
              <a:t>(ottende)</a:t>
            </a:r>
          </a:p>
          <a:p>
            <a:pPr lvl="8"/>
            <a:r>
              <a:rPr lang="en-US" dirty="0"/>
              <a:t>(niende)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104000" y="6215560"/>
            <a:ext cx="864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846A0179-0B7F-4AA7-BF6B-D85CB361598C}" type="datetimeFigureOut">
              <a:rPr lang="en-US" dirty="0"/>
              <a:t>3/18/2021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257422" y="6214350"/>
            <a:ext cx="5902577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25589" y="6215923"/>
            <a:ext cx="477857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1000" b="1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74E22A33-96DC-4C2E-AB13-0BE35979BFC0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1026" name="Picture 2" descr="C:\Users\kg\Desktop\KOMBIT\_Version 0.1\KOMBIT_payoff_cmyk.e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200" y="6065427"/>
            <a:ext cx="1512000" cy="47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3000" b="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1" kern="1200">
          <a:solidFill>
            <a:schemeClr val="accent1"/>
          </a:solidFill>
          <a:latin typeface="Trebuchet MS" panose="020B0603020202020204" pitchFamily="34" charset="0"/>
          <a:ea typeface="+mn-ea"/>
          <a:cs typeface="+mn-cs"/>
        </a:defRPr>
      </a:lvl2pPr>
      <a:lvl3pPr marL="180000" indent="-180000" algn="l" defTabSz="360000" rtl="0" eaLnBrk="1" latinLnBrk="0" hangingPunct="1">
        <a:spcBef>
          <a:spcPts val="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538163" indent="-180975" algn="l" defTabSz="914400" rtl="0" eaLnBrk="1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900000" indent="-180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1188000" indent="-180000" algn="l" defTabSz="914400" rtl="0" eaLnBrk="1" latinLnBrk="0" hangingPunct="1">
        <a:lnSpc>
          <a:spcPts val="2200"/>
        </a:lnSpc>
        <a:spcBef>
          <a:spcPts val="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8843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24631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8C4276-F308-457F-9253-D00460B74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961" y="326894"/>
            <a:ext cx="9083590" cy="841638"/>
          </a:xfrm>
        </p:spPr>
        <p:txBody>
          <a:bodyPr/>
          <a:lstStyle/>
          <a:p>
            <a:pPr algn="ctr"/>
            <a:r>
              <a:rPr lang="da-DK" dirty="0">
                <a:latin typeface="Gotham"/>
              </a:rPr>
              <a:t>Udrulning af </a:t>
            </a:r>
            <a:r>
              <a:rPr lang="da-DK" dirty="0" err="1">
                <a:latin typeface="Gotham"/>
              </a:rPr>
              <a:t>ØiR</a:t>
            </a:r>
            <a:r>
              <a:rPr lang="da-DK" dirty="0">
                <a:latin typeface="Gotham"/>
              </a:rPr>
              <a:t> på FBS</a:t>
            </a:r>
            <a:br>
              <a:rPr lang="da-DK" dirty="0"/>
            </a:b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70DDE76E-1861-4649-90E6-DEA6FF596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-347" r="30008" b="741"/>
          <a:stretch/>
        </p:blipFill>
        <p:spPr>
          <a:xfrm>
            <a:off x="1246077" y="984436"/>
            <a:ext cx="8297746" cy="5838825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D2F343A3-B4D9-44D5-8F35-0F4BD4779EF7}"/>
              </a:ext>
            </a:extLst>
          </p:cNvPr>
          <p:cNvSpPr txBox="1">
            <a:spLocks noChangeAspect="1"/>
          </p:cNvSpPr>
          <p:nvPr/>
        </p:nvSpPr>
        <p:spPr>
          <a:xfrm>
            <a:off x="1566218" y="2336426"/>
            <a:ext cx="1225958" cy="40324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a-DK" sz="1200" dirty="0">
                <a:latin typeface="Gotham"/>
              </a:rPr>
              <a:t>København (Opus)</a:t>
            </a:r>
          </a:p>
          <a:p>
            <a:r>
              <a:rPr lang="da-DK" sz="1200" dirty="0">
                <a:latin typeface="Gotham"/>
              </a:rPr>
              <a:t>Esbjerg </a:t>
            </a:r>
            <a:br>
              <a:rPr lang="da-DK" sz="1200" dirty="0">
                <a:latin typeface="Gotham"/>
              </a:rPr>
            </a:br>
            <a:r>
              <a:rPr lang="da-DK" sz="1200" dirty="0">
                <a:latin typeface="Gotham"/>
              </a:rPr>
              <a:t>(Prisme 2009)</a:t>
            </a:r>
          </a:p>
          <a:p>
            <a:r>
              <a:rPr lang="da-DK" sz="1200" dirty="0">
                <a:latin typeface="Gotham"/>
              </a:rPr>
              <a:t>Kolding </a:t>
            </a:r>
            <a:br>
              <a:rPr lang="da-DK" sz="1200" dirty="0">
                <a:latin typeface="Gotham"/>
              </a:rPr>
            </a:br>
            <a:r>
              <a:rPr lang="da-DK" sz="1200" dirty="0">
                <a:latin typeface="Gotham"/>
              </a:rPr>
              <a:t>(Prisme 2015)</a:t>
            </a:r>
          </a:p>
          <a:p>
            <a:endParaRPr lang="da-DK" sz="1200" dirty="0">
              <a:latin typeface="Gotham"/>
            </a:endParaRPr>
          </a:p>
          <a:p>
            <a:endParaRPr lang="da-DK" sz="800" dirty="0">
              <a:latin typeface="Gotham"/>
            </a:endParaRPr>
          </a:p>
          <a:p>
            <a:endParaRPr lang="da-DK" sz="800" dirty="0">
              <a:latin typeface="Gotham"/>
            </a:endParaRPr>
          </a:p>
          <a:p>
            <a:endParaRPr lang="da-DK" sz="800" dirty="0">
              <a:latin typeface="Gotham"/>
            </a:endParaRPr>
          </a:p>
          <a:p>
            <a:endParaRPr lang="da-DK" sz="800" dirty="0">
              <a:latin typeface="Gotham"/>
            </a:endParaRPr>
          </a:p>
          <a:p>
            <a:endParaRPr lang="da-DK" sz="800" dirty="0">
              <a:latin typeface="Gotham"/>
            </a:endParaRPr>
          </a:p>
          <a:p>
            <a:endParaRPr lang="da-DK" sz="800" dirty="0">
              <a:latin typeface="Gotham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505DD436-2049-4A22-92D9-FA0D300D7732}"/>
              </a:ext>
            </a:extLst>
          </p:cNvPr>
          <p:cNvSpPr txBox="1">
            <a:spLocks noChangeAspect="1"/>
          </p:cNvSpPr>
          <p:nvPr/>
        </p:nvSpPr>
        <p:spPr>
          <a:xfrm>
            <a:off x="3112316" y="2336426"/>
            <a:ext cx="1225958" cy="40324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a-DK" sz="1200" dirty="0">
                <a:latin typeface="Gotham"/>
              </a:rPr>
              <a:t>Lyngby-Taarbæk</a:t>
            </a:r>
          </a:p>
          <a:p>
            <a:r>
              <a:rPr lang="da-DK" sz="1200" dirty="0">
                <a:latin typeface="Gotham"/>
              </a:rPr>
              <a:t>Varde</a:t>
            </a:r>
          </a:p>
          <a:p>
            <a:endParaRPr lang="da-DK" sz="1200" dirty="0">
              <a:latin typeface="Gotham"/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D1780FD-16C1-4B77-A2E9-DFD19C4FAD6A}"/>
              </a:ext>
            </a:extLst>
          </p:cNvPr>
          <p:cNvSpPr txBox="1">
            <a:spLocks noChangeAspect="1"/>
          </p:cNvSpPr>
          <p:nvPr/>
        </p:nvSpPr>
        <p:spPr>
          <a:xfrm>
            <a:off x="4855889" y="2336426"/>
            <a:ext cx="1225958" cy="40324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a-DK" sz="1200" dirty="0">
                <a:latin typeface="Gotham"/>
              </a:rPr>
              <a:t>Albertslund</a:t>
            </a:r>
          </a:p>
          <a:p>
            <a:r>
              <a:rPr lang="da-DK" sz="1200" dirty="0">
                <a:latin typeface="Gotham"/>
              </a:rPr>
              <a:t>Ballerup</a:t>
            </a:r>
          </a:p>
          <a:p>
            <a:r>
              <a:rPr lang="da-DK" sz="1200" dirty="0">
                <a:latin typeface="Gotham"/>
              </a:rPr>
              <a:t>Furesø</a:t>
            </a:r>
          </a:p>
          <a:p>
            <a:r>
              <a:rPr lang="da-DK" sz="1200" dirty="0">
                <a:latin typeface="Gotham"/>
              </a:rPr>
              <a:t>Gentofte</a:t>
            </a:r>
          </a:p>
          <a:p>
            <a:r>
              <a:rPr lang="da-DK" sz="1200" dirty="0">
                <a:latin typeface="Gotham"/>
              </a:rPr>
              <a:t>Horsens</a:t>
            </a:r>
          </a:p>
          <a:p>
            <a:r>
              <a:rPr lang="da-DK" sz="1200" dirty="0">
                <a:latin typeface="Gotham"/>
              </a:rPr>
              <a:t>Roskilde?</a:t>
            </a:r>
          </a:p>
          <a:p>
            <a:r>
              <a:rPr lang="da-DK" sz="1200" dirty="0">
                <a:latin typeface="Gotham"/>
              </a:rPr>
              <a:t>Skanderborg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463B932D-B149-4B57-AF3D-4F2543E9165C}"/>
              </a:ext>
            </a:extLst>
          </p:cNvPr>
          <p:cNvSpPr txBox="1">
            <a:spLocks noChangeAspect="1"/>
          </p:cNvSpPr>
          <p:nvPr/>
        </p:nvSpPr>
        <p:spPr>
          <a:xfrm>
            <a:off x="6472499" y="2247900"/>
            <a:ext cx="1254916" cy="41276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a-DK" sz="800" dirty="0">
                <a:latin typeface="Gotham"/>
              </a:rPr>
              <a:t>Billund</a:t>
            </a:r>
          </a:p>
          <a:p>
            <a:r>
              <a:rPr lang="da-DK" sz="800" dirty="0">
                <a:latin typeface="Gotham"/>
              </a:rPr>
              <a:t>Bornholm</a:t>
            </a:r>
          </a:p>
          <a:p>
            <a:r>
              <a:rPr lang="da-DK" sz="800" dirty="0">
                <a:latin typeface="Gotham"/>
              </a:rPr>
              <a:t>Brønderslev</a:t>
            </a:r>
          </a:p>
          <a:p>
            <a:r>
              <a:rPr lang="da-DK" sz="800" dirty="0">
                <a:latin typeface="Gotham"/>
              </a:rPr>
              <a:t>Faxe</a:t>
            </a:r>
          </a:p>
          <a:p>
            <a:r>
              <a:rPr lang="da-DK" sz="800" dirty="0">
                <a:latin typeface="Gotham"/>
              </a:rPr>
              <a:t>Fredensborg</a:t>
            </a:r>
          </a:p>
          <a:p>
            <a:r>
              <a:rPr lang="da-DK" sz="800" dirty="0">
                <a:latin typeface="Gotham"/>
              </a:rPr>
              <a:t>Fredericia</a:t>
            </a:r>
          </a:p>
          <a:p>
            <a:r>
              <a:rPr lang="da-DK" sz="800" dirty="0">
                <a:latin typeface="Gotham"/>
              </a:rPr>
              <a:t>Frederiksberg</a:t>
            </a:r>
          </a:p>
          <a:p>
            <a:r>
              <a:rPr lang="da-DK" sz="800" dirty="0">
                <a:latin typeface="Gotham"/>
              </a:rPr>
              <a:t>Guldborgsund</a:t>
            </a:r>
          </a:p>
          <a:p>
            <a:r>
              <a:rPr lang="da-DK" sz="800" dirty="0">
                <a:latin typeface="Gotham"/>
              </a:rPr>
              <a:t>Helsingør</a:t>
            </a:r>
          </a:p>
          <a:p>
            <a:r>
              <a:rPr lang="da-DK" sz="800" dirty="0">
                <a:latin typeface="Gotham"/>
              </a:rPr>
              <a:t>Herlev</a:t>
            </a:r>
          </a:p>
          <a:p>
            <a:r>
              <a:rPr lang="da-DK" sz="800" dirty="0">
                <a:latin typeface="Gotham"/>
              </a:rPr>
              <a:t>Hillerød</a:t>
            </a:r>
          </a:p>
          <a:p>
            <a:r>
              <a:rPr lang="da-DK" sz="800" dirty="0">
                <a:latin typeface="Gotham"/>
              </a:rPr>
              <a:t>Holbæk</a:t>
            </a:r>
          </a:p>
          <a:p>
            <a:r>
              <a:rPr lang="da-DK" sz="800" dirty="0">
                <a:latin typeface="Gotham"/>
              </a:rPr>
              <a:t>Høje Taastrup</a:t>
            </a:r>
          </a:p>
          <a:p>
            <a:r>
              <a:rPr lang="da-DK" sz="800" dirty="0">
                <a:latin typeface="Gotham"/>
              </a:rPr>
              <a:t>Ishøj</a:t>
            </a:r>
          </a:p>
          <a:p>
            <a:r>
              <a:rPr lang="da-DK" sz="800" dirty="0">
                <a:latin typeface="Gotham"/>
              </a:rPr>
              <a:t>Kalundborg</a:t>
            </a:r>
          </a:p>
          <a:p>
            <a:r>
              <a:rPr lang="da-DK" sz="800" dirty="0">
                <a:latin typeface="Gotham"/>
              </a:rPr>
              <a:t>Kolding</a:t>
            </a:r>
          </a:p>
          <a:p>
            <a:r>
              <a:rPr lang="da-DK" sz="800" dirty="0">
                <a:latin typeface="Gotham"/>
              </a:rPr>
              <a:t>Køge</a:t>
            </a:r>
          </a:p>
          <a:p>
            <a:r>
              <a:rPr lang="da-DK" sz="800" dirty="0">
                <a:latin typeface="Gotham"/>
              </a:rPr>
              <a:t>Lemvig</a:t>
            </a:r>
          </a:p>
          <a:p>
            <a:r>
              <a:rPr lang="da-DK" sz="800" dirty="0">
                <a:latin typeface="Gotham"/>
              </a:rPr>
              <a:t>Lolland</a:t>
            </a:r>
          </a:p>
          <a:p>
            <a:r>
              <a:rPr lang="da-DK" sz="800" dirty="0">
                <a:latin typeface="Gotham"/>
              </a:rPr>
              <a:t>Morsø</a:t>
            </a:r>
          </a:p>
          <a:p>
            <a:r>
              <a:rPr lang="da-DK" sz="800" dirty="0">
                <a:latin typeface="Gotham"/>
              </a:rPr>
              <a:t>Norddjurs</a:t>
            </a:r>
          </a:p>
          <a:p>
            <a:r>
              <a:rPr lang="da-DK" sz="800" dirty="0">
                <a:latin typeface="Gotham"/>
              </a:rPr>
              <a:t>Næstved</a:t>
            </a:r>
          </a:p>
          <a:p>
            <a:r>
              <a:rPr lang="da-DK" sz="800" dirty="0">
                <a:latin typeface="Gotham"/>
              </a:rPr>
              <a:t>Odder</a:t>
            </a:r>
          </a:p>
          <a:p>
            <a:r>
              <a:rPr lang="da-DK" sz="800" dirty="0">
                <a:latin typeface="Gotham"/>
              </a:rPr>
              <a:t>Randers</a:t>
            </a:r>
          </a:p>
          <a:p>
            <a:r>
              <a:rPr lang="da-DK" sz="800" dirty="0">
                <a:latin typeface="Gotham"/>
              </a:rPr>
              <a:t>Rudersdal</a:t>
            </a:r>
          </a:p>
          <a:p>
            <a:r>
              <a:rPr lang="da-DK" sz="800" dirty="0">
                <a:latin typeface="Gotham"/>
              </a:rPr>
              <a:t>Rødovre</a:t>
            </a:r>
          </a:p>
          <a:p>
            <a:r>
              <a:rPr lang="da-DK" sz="800" dirty="0">
                <a:latin typeface="Gotham"/>
              </a:rPr>
              <a:t>Slagelse</a:t>
            </a:r>
          </a:p>
          <a:p>
            <a:r>
              <a:rPr lang="da-DK" sz="800" dirty="0">
                <a:latin typeface="Gotham"/>
              </a:rPr>
              <a:t>Solrød</a:t>
            </a:r>
          </a:p>
          <a:p>
            <a:r>
              <a:rPr lang="da-DK" sz="800" dirty="0">
                <a:latin typeface="Gotham"/>
              </a:rPr>
              <a:t>Sorø</a:t>
            </a:r>
          </a:p>
          <a:p>
            <a:r>
              <a:rPr lang="da-DK" sz="800" dirty="0">
                <a:latin typeface="Gotham"/>
              </a:rPr>
              <a:t>Stevns</a:t>
            </a:r>
          </a:p>
          <a:p>
            <a:r>
              <a:rPr lang="da-DK" sz="800" dirty="0">
                <a:latin typeface="Gotham"/>
              </a:rPr>
              <a:t>Thisted</a:t>
            </a:r>
          </a:p>
          <a:p>
            <a:r>
              <a:rPr lang="da-DK" sz="800" dirty="0">
                <a:latin typeface="Gotham"/>
              </a:rPr>
              <a:t>Tønder</a:t>
            </a:r>
          </a:p>
          <a:p>
            <a:r>
              <a:rPr lang="da-DK" sz="800" dirty="0">
                <a:latin typeface="Gotham"/>
              </a:rPr>
              <a:t>Tårnby</a:t>
            </a:r>
          </a:p>
          <a:p>
            <a:r>
              <a:rPr lang="da-DK" sz="800" dirty="0">
                <a:latin typeface="Gotham"/>
              </a:rPr>
              <a:t>Vordingborg</a:t>
            </a:r>
          </a:p>
          <a:p>
            <a:r>
              <a:rPr lang="da-DK" sz="800" dirty="0">
                <a:latin typeface="Gotham"/>
              </a:rPr>
              <a:t>Aabenraa</a:t>
            </a:r>
          </a:p>
          <a:p>
            <a:r>
              <a:rPr lang="da-DK" sz="800" dirty="0">
                <a:latin typeface="Gotham"/>
              </a:rPr>
              <a:t>Aarhus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A44873A8-E96B-4DD7-BEA0-6934837B7289}"/>
              </a:ext>
            </a:extLst>
          </p:cNvPr>
          <p:cNvSpPr txBox="1"/>
          <p:nvPr/>
        </p:nvSpPr>
        <p:spPr>
          <a:xfrm>
            <a:off x="10695290" y="3480746"/>
            <a:ext cx="1087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i="1" dirty="0">
                <a:latin typeface="Gotham"/>
              </a:rPr>
              <a:t>Pilot = dec20-mar21</a:t>
            </a:r>
          </a:p>
          <a:p>
            <a:r>
              <a:rPr lang="da-DK" sz="1200" i="1" dirty="0">
                <a:latin typeface="Gotham"/>
              </a:rPr>
              <a:t>B1 = 1/6-21 B2 = 1/9-21 B3 = 1/11-21 B4 = 1/3-22</a:t>
            </a:r>
            <a:endParaRPr lang="da-DK" i="1" dirty="0">
              <a:latin typeface="Gotham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10336C8-C846-4EEC-A7E2-F53FD2E3CE9C}"/>
              </a:ext>
            </a:extLst>
          </p:cNvPr>
          <p:cNvSpPr txBox="1">
            <a:spLocks noChangeAspect="1"/>
          </p:cNvSpPr>
          <p:nvPr/>
        </p:nvSpPr>
        <p:spPr>
          <a:xfrm>
            <a:off x="8216072" y="2247900"/>
            <a:ext cx="1225958" cy="40324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a-DK" sz="1200" dirty="0">
                <a:latin typeface="Gotham"/>
              </a:rPr>
              <a:t>Brøndby</a:t>
            </a:r>
          </a:p>
          <a:p>
            <a:r>
              <a:rPr lang="da-DK" sz="1200" dirty="0">
                <a:latin typeface="Gotham"/>
              </a:rPr>
              <a:t>Egedal</a:t>
            </a:r>
          </a:p>
          <a:p>
            <a:r>
              <a:rPr lang="da-DK" sz="1200" dirty="0">
                <a:latin typeface="Gotham"/>
              </a:rPr>
              <a:t>Favrskov</a:t>
            </a:r>
          </a:p>
          <a:p>
            <a:r>
              <a:rPr lang="da-DK" sz="1200" dirty="0">
                <a:latin typeface="Gotham"/>
              </a:rPr>
              <a:t>Greve</a:t>
            </a:r>
          </a:p>
          <a:p>
            <a:r>
              <a:rPr lang="da-DK" sz="1200" dirty="0">
                <a:latin typeface="Gotham"/>
              </a:rPr>
              <a:t>Halsnæs</a:t>
            </a:r>
          </a:p>
          <a:p>
            <a:r>
              <a:rPr lang="da-DK" sz="1200" dirty="0">
                <a:latin typeface="Gotham"/>
              </a:rPr>
              <a:t>Hvidovre</a:t>
            </a:r>
          </a:p>
          <a:p>
            <a:r>
              <a:rPr lang="da-DK" sz="1200" dirty="0">
                <a:latin typeface="Gotham"/>
              </a:rPr>
              <a:t>Middelfart</a:t>
            </a:r>
          </a:p>
          <a:p>
            <a:r>
              <a:rPr lang="da-DK" sz="1200" dirty="0">
                <a:latin typeface="Gotham"/>
              </a:rPr>
              <a:t>Nordfyns</a:t>
            </a:r>
          </a:p>
          <a:p>
            <a:r>
              <a:rPr lang="da-DK" sz="1200" dirty="0">
                <a:latin typeface="Gotham"/>
              </a:rPr>
              <a:t>Nyborg</a:t>
            </a:r>
          </a:p>
          <a:p>
            <a:r>
              <a:rPr lang="da-DK" sz="1200" dirty="0">
                <a:latin typeface="Gotham"/>
              </a:rPr>
              <a:t>Odense</a:t>
            </a:r>
          </a:p>
          <a:p>
            <a:r>
              <a:rPr lang="da-DK" sz="1200" dirty="0">
                <a:latin typeface="Gotham"/>
              </a:rPr>
              <a:t>Odsherred</a:t>
            </a:r>
          </a:p>
          <a:p>
            <a:r>
              <a:rPr lang="da-DK" sz="1200" dirty="0">
                <a:latin typeface="Gotham"/>
              </a:rPr>
              <a:t>RKSK</a:t>
            </a:r>
          </a:p>
          <a:p>
            <a:r>
              <a:rPr lang="da-DK" sz="1200" dirty="0">
                <a:latin typeface="Gotham"/>
              </a:rPr>
              <a:t>Silkeborg</a:t>
            </a:r>
          </a:p>
          <a:p>
            <a:r>
              <a:rPr lang="da-DK" sz="1200" dirty="0">
                <a:latin typeface="Gotham"/>
              </a:rPr>
              <a:t>Struer</a:t>
            </a:r>
          </a:p>
          <a:p>
            <a:r>
              <a:rPr lang="da-DK" sz="1200" dirty="0">
                <a:latin typeface="Gotham"/>
              </a:rPr>
              <a:t>Syddjurs</a:t>
            </a:r>
          </a:p>
          <a:p>
            <a:r>
              <a:rPr lang="da-DK" sz="1200" dirty="0">
                <a:latin typeface="Gotham"/>
              </a:rPr>
              <a:t>Viborg</a:t>
            </a:r>
          </a:p>
        </p:txBody>
      </p:sp>
    </p:spTree>
    <p:extLst>
      <p:ext uri="{BB962C8B-B14F-4D97-AF65-F5344CB8AC3E}">
        <p14:creationId xmlns:p14="http://schemas.microsoft.com/office/powerpoint/2010/main" val="676552497"/>
      </p:ext>
    </p:extLst>
  </p:cSld>
  <p:clrMapOvr>
    <a:masterClrMapping/>
  </p:clrMapOvr>
</p:sld>
</file>

<file path=ppt/theme/theme1.xml><?xml version="1.0" encoding="utf-8"?>
<a:theme xmlns:a="http://schemas.openxmlformats.org/drawingml/2006/main" name="KOMBIT">
  <a:themeElements>
    <a:clrScheme name="KOMBIT">
      <a:dk1>
        <a:sysClr val="windowText" lastClr="000000"/>
      </a:dk1>
      <a:lt1>
        <a:sysClr val="window" lastClr="FFFFFF"/>
      </a:lt1>
      <a:dk2>
        <a:srgbClr val="4E3629"/>
      </a:dk2>
      <a:lt2>
        <a:srgbClr val="CBC4BC"/>
      </a:lt2>
      <a:accent1>
        <a:srgbClr val="C8102E"/>
      </a:accent1>
      <a:accent2>
        <a:srgbClr val="43695B"/>
      </a:accent2>
      <a:accent3>
        <a:srgbClr val="007398"/>
      </a:accent3>
      <a:accent4>
        <a:srgbClr val="279989"/>
      </a:accent4>
      <a:accent5>
        <a:srgbClr val="563D82"/>
      </a:accent5>
      <a:accent6>
        <a:srgbClr val="8E2C48"/>
      </a:accent6>
      <a:hlink>
        <a:srgbClr val="0000FF"/>
      </a:hlink>
      <a:folHlink>
        <a:srgbClr val="800080"/>
      </a:folHlink>
    </a:clrScheme>
    <a:fontScheme name="KOMBIT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MB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400" dirty="0"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Trebuchet MS" panose="020B0603020202020204" pitchFamily="34" charset="0"/>
          </a:defRPr>
        </a:defPPr>
      </a:lstStyle>
    </a:txDef>
  </a:objectDefaults>
  <a:extraClrSchemeLst/>
  <a:custClrLst>
    <a:custClr name="RGB(215,210,203)">
      <a:srgbClr val="D7D2CB"/>
    </a:custClr>
    <a:custClr name="RGB(203,196,188)">
      <a:srgbClr val="CBC4BC"/>
    </a:custClr>
    <a:custClr name="RGB(182,173,165)">
      <a:srgbClr val="B6ADA5"/>
    </a:custClr>
    <a:custClr name="RGB(255,163,139)">
      <a:srgbClr val="FFA38B"/>
    </a:custClr>
    <a:custClr name="RGB(255,106,57)">
      <a:srgbClr val="FF6A39"/>
    </a:custClr>
    <a:custClr name="RGB(220,68,5)">
      <a:srgbClr val="DC4405"/>
    </a:custClr>
    <a:custClr name="RGB(127,156,144)">
      <a:srgbClr val="7F9C90"/>
    </a:custClr>
    <a:custClr name="RGB(67,105,91)">
      <a:srgbClr val="43695B"/>
    </a:custClr>
    <a:custClr name="RGB(24,48,40)">
      <a:srgbClr val="183028"/>
    </a:custClr>
    <a:custClr name="RGB(197,232,108)">
      <a:srgbClr val="C5E86C"/>
    </a:custClr>
    <a:custClr name="RGB(132,189,0)">
      <a:srgbClr val="84BD00"/>
    </a:custClr>
    <a:custClr name="RGB(122,154,1)">
      <a:srgbClr val="7A9A01"/>
    </a:custClr>
    <a:custClr name="RGB(217,225,226)">
      <a:srgbClr val="D9E1E2"/>
    </a:custClr>
    <a:custClr name="RGB(164,188,194)">
      <a:srgbClr val="A4BCC2"/>
    </a:custClr>
    <a:custClr name="RGB(152,164,174)">
      <a:srgbClr val="98A4AE"/>
    </a:custClr>
    <a:custClr name="RGB(123,167,188)">
      <a:srgbClr val="7BA7BC"/>
    </a:custClr>
    <a:custClr name="RGB(0,115,152)">
      <a:srgbClr val="007398"/>
    </a:custClr>
    <a:custClr name="RGB(0,86,118)">
      <a:srgbClr val="005776"/>
    </a:custClr>
    <a:custClr name="RGB(92,184,178)">
      <a:srgbClr val="5CB8B2"/>
    </a:custClr>
    <a:custClr name="RGB(39,153,137)">
      <a:srgbClr val="279989"/>
    </a:custClr>
    <a:custClr name="RGB(0,118,129)">
      <a:srgbClr val="007681"/>
    </a:custClr>
    <a:custClr name="RGB(117,102,160)">
      <a:srgbClr val="7566A0"/>
    </a:custClr>
    <a:custClr name="RGB(86,61,130)">
      <a:srgbClr val="563D82"/>
    </a:custClr>
    <a:custClr name="RGB(51,0,114)">
      <a:srgbClr val="330077"/>
    </a:custClr>
    <a:custClr name="RGB(181,92,128)">
      <a:srgbClr val="B55C80"/>
    </a:custClr>
    <a:custClr name="RGB(142,44,72)">
      <a:srgbClr val="8E2C48"/>
    </a:custClr>
    <a:custClr name="RGB(103,46,69)">
      <a:srgbClr val="672E45"/>
    </a:custClr>
  </a:custClrLst>
  <a:extLst>
    <a:ext uri="{05A4C25C-085E-4340-85A3-A5531E510DB2}">
      <thm15:themeFamily xmlns:thm15="http://schemas.microsoft.com/office/thememl/2012/main" name="KOMBIT" id="{C8AF4C2F-4755-4B45-A574-0092F18ED31F}" vid="{0D64A4D0-43AC-472F-A867-59C898CE664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89F49488C9EFA4687153873B18DD24E" ma:contentTypeVersion="5" ma:contentTypeDescription="Opret et nyt dokument." ma:contentTypeScope="" ma:versionID="3d3ec490de965a7160a8e6a9672cfe84">
  <xsd:schema xmlns:xsd="http://www.w3.org/2001/XMLSchema" xmlns:xs="http://www.w3.org/2001/XMLSchema" xmlns:p="http://schemas.microsoft.com/office/2006/metadata/properties" xmlns:ns2="17efd9ec-2761-4eba-b265-64e0a1265098" xmlns:ns3="2e0a351d-0758-404d-8a6e-769a6df8679f" targetNamespace="http://schemas.microsoft.com/office/2006/metadata/properties" ma:root="true" ma:fieldsID="e562094a683074c39fa01fc6c0516b06" ns2:_="" ns3:_="">
    <xsd:import namespace="17efd9ec-2761-4eba-b265-64e0a1265098"/>
    <xsd:import namespace="2e0a351d-0758-404d-8a6e-769a6df8679f"/>
    <xsd:element name="properties">
      <xsd:complexType>
        <xsd:sequence>
          <xsd:element name="documentManagement">
            <xsd:complexType>
              <xsd:all>
                <xsd:element ref="ns2:Download" minOccurs="0"/>
                <xsd:element ref="ns2:Overskrift" minOccurs="0"/>
                <xsd:element ref="ns3:SharedWithUsers" minOccurs="0"/>
                <xsd:element ref="ns2:Dokument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fd9ec-2761-4eba-b265-64e0a1265098" elementFormDefault="qualified">
    <xsd:import namespace="http://schemas.microsoft.com/office/2006/documentManagement/types"/>
    <xsd:import namespace="http://schemas.microsoft.com/office/infopath/2007/PartnerControls"/>
    <xsd:element name="Download" ma:index="8" nillable="true" ma:displayName="Download" ma:internalName="Download">
      <xsd:simpleType>
        <xsd:restriction base="dms:Text">
          <xsd:maxLength value="255"/>
        </xsd:restriction>
      </xsd:simpleType>
    </xsd:element>
    <xsd:element name="Overskrift" ma:index="9" nillable="true" ma:displayName="Overskrift" ma:format="Dropdown" ma:internalName="Overskrift">
      <xsd:simpleType>
        <xsd:restriction base="dms:Choice">
          <xsd:enumeration value="KLIK-opgaver"/>
          <xsd:enumeration value="Ændringsønsker"/>
          <xsd:enumeration value="Implementering"/>
          <xsd:enumeration value="Opdatering på KLIK-projekt"/>
        </xsd:restriction>
      </xsd:simpleType>
    </xsd:element>
    <xsd:element name="Dokumenttype" ma:index="11" ma:displayName="-" ma:default="KLIK-opgaver" ma:format="Dropdown" ma:internalName="Dokumenttype">
      <xsd:simpleType>
        <xsd:restriction base="dms:Choice">
          <xsd:enumeration value="KLIK-opgaver"/>
          <xsd:enumeration value="Præsentationer og referater"/>
          <xsd:enumeration value="Implementering"/>
          <xsd:enumeration value="Opdatering på ØiR - debitorintegration"/>
          <xsd:enumeration value="Spørgsmål og svar"/>
          <xsd:enumeration value="Årsrapporter"/>
          <xsd:enumeration value="Ændringsønsk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a351d-0758-404d-8a6e-769a6df867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verskrift xmlns="17efd9ec-2761-4eba-b265-64e0a1265098" xsi:nil="true"/>
    <Download xmlns="17efd9ec-2761-4eba-b265-64e0a1265098" xsi:nil="true"/>
    <Dokumenttype xmlns="17efd9ec-2761-4eba-b265-64e0a1265098">Præsentationer og referater</Dokumenttype>
  </documentManagement>
</p:properties>
</file>

<file path=customXml/itemProps1.xml><?xml version="1.0" encoding="utf-8"?>
<ds:datastoreItem xmlns:ds="http://schemas.openxmlformats.org/officeDocument/2006/customXml" ds:itemID="{D949AE28-80C9-492E-BB8D-214AD5283601}"/>
</file>

<file path=customXml/itemProps2.xml><?xml version="1.0" encoding="utf-8"?>
<ds:datastoreItem xmlns:ds="http://schemas.openxmlformats.org/officeDocument/2006/customXml" ds:itemID="{FE0199BC-7EBA-4062-BE56-B43FE31C22CC}"/>
</file>

<file path=customXml/itemProps3.xml><?xml version="1.0" encoding="utf-8"?>
<ds:datastoreItem xmlns:ds="http://schemas.openxmlformats.org/officeDocument/2006/customXml" ds:itemID="{2F1C9550-0452-41AE-8BFC-DB7470FD5C74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651</TotalTime>
  <Words>100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Gotham</vt:lpstr>
      <vt:lpstr>Trebuchet MS</vt:lpstr>
      <vt:lpstr>KOMBIT</vt:lpstr>
      <vt:lpstr>Udrulning af ØiR på FBS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Sara Louise Schau</dc:creator>
  <cp:lastModifiedBy>Mimi Rasmussen</cp:lastModifiedBy>
  <cp:revision>33</cp:revision>
  <dcterms:created xsi:type="dcterms:W3CDTF">2018-06-25T12:46:55Z</dcterms:created>
  <dcterms:modified xsi:type="dcterms:W3CDTF">2021-03-18T12:39:43Z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0x010100D89F49488C9EFA4687153873B18DD24E</vt:lpwstr>
  </property>
</Properties>
</file>